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"/>
      <p:regular r:id="rId15"/>
    </p:embeddedFont>
    <p:embeddedFont>
      <p:font typeface="Nunito"/>
      <p:regular r:id="rId16"/>
    </p:embeddedFon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22483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Hipótese do Amor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0530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Prepare-se para se apaixonar por essa história de amor científica, onde a paixão e a lógica se entrelaçam em um romance emocionante.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0611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11373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088255"/>
            <a:ext cx="263556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Marianna Ferreira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63841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Autora: Ali Hazelwood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Escritora de Romance Científico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Ali Hazelwood é uma autora americana conhecida por seus romances de comédia romântica com foco no mundo acadêmico e científico.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PhD em Engenharia Biomédica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Sua experiência profissional como pesquisadora contribui para a autenticidade e o realismo de suas histórias.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20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Autora Bestseller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01181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Hazelwood alcançou sucesso com seu primeiro livro, "A Hipótese do Amor", e suas obras se tornaram queridinhas do público.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183136"/>
            <a:ext cx="4909899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História de Amor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29" y="4344472"/>
            <a:ext cx="469463" cy="469463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6657" y="4431863"/>
            <a:ext cx="1768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8390" y="4344472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Ciência e Amor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8390" y="4776430"/>
            <a:ext cx="580251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livro conta a história de um relacionamento improvável entre uma cientista brilhante e um professor charmoso.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344472"/>
            <a:ext cx="469463" cy="469463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5827" y="4431863"/>
            <a:ext cx="1768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7560" y="4344472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Desafios e Atração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7560" y="4776430"/>
            <a:ext cx="5802511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protagonista precisa superar seus medos e inseguranças para encontrar o amor, enquanto enfrenta desafios em sua carreira científica.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0329" y="6221254"/>
            <a:ext cx="469463" cy="469463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6657" y="6308646"/>
            <a:ext cx="1768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8390" y="6221254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Romance Acadêmico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8390" y="6653213"/>
            <a:ext cx="580251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livro é ambientado no mundo acadêmico, com uma mistura de romance, humor e drama que cativa os leitores.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499" y="6221254"/>
            <a:ext cx="469463" cy="469463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65827" y="6308646"/>
            <a:ext cx="1768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7560" y="6221254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Temas Atuais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7560" y="6653213"/>
            <a:ext cx="5802511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romance aborda temas como a busca por equilíbrio entre a carreira e a vida pessoal, a importância da autoestima e a beleza de encontrar o amor em lugares inesperados.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67872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Os Personagens Principais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63578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Dr. Olive Smith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Uma pesquisadora brilhante, inteligente e dedicada, mas também insegura e com medo de se entregar ao amor.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858" y="5057894"/>
            <a:ext cx="63578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7033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Dr. Adam Carlsen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97033" y="5815608"/>
            <a:ext cx="58334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 professor charmoso, carismático e confiante, que esconde um passado conturbado e uma fragilidade por trás de sua fachada.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502" y="640437"/>
            <a:ext cx="5480209" cy="684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Contexto Científico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35591" y="1674733"/>
            <a:ext cx="30480" cy="5917168"/>
          </a:xfrm>
          <a:prstGeom prst="roundRect">
            <a:avLst>
              <a:gd name="adj" fmla="val 114621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82348" y="2183368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388834" y="1936671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2188" y="2034183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931825" y="1907619"/>
            <a:ext cx="360247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Pesquisa em Nanotecnologia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931825" y="2389703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história se desenvolve em um laboratório de pesquisa em nanotecnologia, um campo em constante evolução.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82348" y="4109204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388834" y="3862507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52188" y="3960019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931825" y="3833455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Desafios e Inovações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931825" y="4315539"/>
            <a:ext cx="5883473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Olive e Adam se dedicam a pesquisas inovadoras, enfrentando desafios e buscando avanços científicos.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82348" y="6035040"/>
            <a:ext cx="815102" cy="30480"/>
          </a:xfrm>
          <a:prstGeom prst="roundRect">
            <a:avLst>
              <a:gd name="adj" fmla="val 1146216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88834" y="5788343"/>
            <a:ext cx="523994" cy="523994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52188" y="5885855"/>
            <a:ext cx="19728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931825" y="5759291"/>
            <a:ext cx="274010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Ambiente Acadêmico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931825" y="6241375"/>
            <a:ext cx="5883473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vida no laboratório e no meio acadêmico é retratada com realismo, mostrando a rotina, as rivalidades e as alegrias de trabalhar em um ambiente competitivo.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446" y="748308"/>
            <a:ext cx="5049083" cy="63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Temas Abordados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46" y="1701284"/>
            <a:ext cx="536377" cy="5363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7446" y="2452211"/>
            <a:ext cx="252448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Poder do Amor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37446" y="2896433"/>
            <a:ext cx="3659981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livro explora o poder do amor para superar obstáculos, curar feridas e encontrar a felicidade.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253" y="1701284"/>
            <a:ext cx="536377" cy="5363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9253" y="2452211"/>
            <a:ext cx="3621405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Busca por Autoconhecimento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9253" y="2896433"/>
            <a:ext cx="3660100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personagens se confrontam com suas inseguranças e buscam se conhecer melhor para encontrar a verdadeira felicidade.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446" y="4913114"/>
            <a:ext cx="536377" cy="5363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7446" y="5664041"/>
            <a:ext cx="252448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Superação Pessoal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37446" y="6108263"/>
            <a:ext cx="3659981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livro incentiva os leitores a superar seus medos e alcançar seus objetivos, tanto na vida pessoal como profissional.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253" y="4913114"/>
            <a:ext cx="536377" cy="5363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9253" y="5664041"/>
            <a:ext cx="3660100" cy="631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Equilíbrio Entre Carreira e Vida Pessoal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9253" y="6423779"/>
            <a:ext cx="3660100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livro mostra a importância de encontrar um equilíbrio saudável entre a vida profissional e a vida pessoal.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86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Reações dos Leitores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61661"/>
            <a:ext cx="7468553" cy="1769150"/>
          </a:xfrm>
          <a:prstGeom prst="roundRect">
            <a:avLst>
              <a:gd name="adj" fmla="val 202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769281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5493" y="39204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Enredo Cativante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3920490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Personagens Adoráveis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392049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Humor Inteligente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4837748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85493" y="498895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Romance Delicioso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4988957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Escrita Fluida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498895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Temas Relevantes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408" y="651629"/>
            <a:ext cx="5885021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Por Que Ler Este Livro?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08" y="1701046"/>
            <a:ext cx="1181576" cy="189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9433" y="1937266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Fuja da Rotina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49433" y="2426375"/>
            <a:ext cx="595395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Mergulhe em uma história de amor envolvente que vai te levar para um mundo de romance, ciência e emoção.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08" y="3591520"/>
            <a:ext cx="1181576" cy="2095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9433" y="3827740"/>
            <a:ext cx="315051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Descubra Novos Mundos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49433" y="4316849"/>
            <a:ext cx="5953958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o mundo da pesquisa científica e conheça personagens inspiradores que te farão refletir sobre a vida, o amor e a carreira.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08" y="5687497"/>
            <a:ext cx="1181576" cy="1890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9433" y="5923717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Diversão Garantida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49433" y="6412825"/>
            <a:ext cx="5953958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Prepare-se para gargalhadas com o humor inteligente e as situações hilárias que a autora criou.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2024-09-25T18:26:52Z</dcterms:created>
  <dcterms:modified xsi:type="dcterms:W3CDTF">2024-09-25T18:26:52Z</dcterms:modified>
</cp:coreProperties>
</file>